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>
      <p:cViewPr varScale="1">
        <p:scale>
          <a:sx n="68" d="100"/>
          <a:sy n="68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FA8C-7C97-4CF4-90A3-189F708176F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B21A-DCC2-4114-86F4-52BCF6D9E41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Экран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Company>WolfishLair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mary</dc:creator>
  <cp:lastModifiedBy>mary</cp:lastModifiedBy>
  <cp:revision>2</cp:revision>
  <dcterms:created xsi:type="dcterms:W3CDTF">2022-09-09T17:14:58Z</dcterms:created>
  <dcterms:modified xsi:type="dcterms:W3CDTF">2022-09-09T17:23:15Z</dcterms:modified>
</cp:coreProperties>
</file>